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10440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gKKNEc5EEkfBVmxCiI/X2PCPa0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2058" y="685800"/>
            <a:ext cx="441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222058" y="685800"/>
            <a:ext cx="441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0c2e29203_0_1:notes"/>
          <p:cNvSpPr/>
          <p:nvPr>
            <p:ph idx="2" type="sldImg"/>
          </p:nvPr>
        </p:nvSpPr>
        <p:spPr>
          <a:xfrm>
            <a:off x="1222058" y="685800"/>
            <a:ext cx="441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0c2e2920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00c2e29203_0_8:notes"/>
          <p:cNvSpPr/>
          <p:nvPr>
            <p:ph idx="2" type="sldImg"/>
          </p:nvPr>
        </p:nvSpPr>
        <p:spPr>
          <a:xfrm>
            <a:off x="1222058" y="685800"/>
            <a:ext cx="4414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00c2e2920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567000" y="1708584"/>
            <a:ext cx="6426000" cy="36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6425" lIns="72875" spcFirstLastPara="1" rIns="72875" wrap="square" tIns="36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945000" y="5483417"/>
            <a:ext cx="5670000" cy="25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25" lIns="72875" spcFirstLastPara="1" rIns="72875" wrap="square" tIns="3642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5197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2504250" y="9676335"/>
            <a:ext cx="25515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53392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519750" y="555836"/>
            <a:ext cx="6520500" cy="20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468001" y="2830916"/>
            <a:ext cx="6624000" cy="6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25" lIns="72875" spcFirstLastPara="1" rIns="72875" wrap="square" tIns="3642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5197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2504250" y="9676335"/>
            <a:ext cx="25515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53392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1801501" y="4164383"/>
            <a:ext cx="8847300" cy="16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-1505925" y="2581583"/>
            <a:ext cx="8847300" cy="47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25" lIns="72875" spcFirstLastPara="1" rIns="72875" wrap="square" tIns="3642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5197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2504250" y="9676335"/>
            <a:ext cx="25515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53392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519750" y="555836"/>
            <a:ext cx="6520500" cy="20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519750" y="2779166"/>
            <a:ext cx="6520500" cy="6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25" lIns="72875" spcFirstLastPara="1" rIns="72875" wrap="square" tIns="3642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5197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2504250" y="9676335"/>
            <a:ext cx="25515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53392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515813" y="2602753"/>
            <a:ext cx="6520500" cy="4342800"/>
          </a:xfrm>
          <a:prstGeom prst="rect">
            <a:avLst/>
          </a:prstGeom>
          <a:noFill/>
          <a:ln>
            <a:noFill/>
          </a:ln>
        </p:spPr>
        <p:txBody>
          <a:bodyPr anchorCtr="0" anchor="b" bIns="36425" lIns="72875" spcFirstLastPara="1" rIns="72875" wrap="square" tIns="36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515813" y="6986586"/>
            <a:ext cx="6520500" cy="22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25" lIns="72875" spcFirstLastPara="1" rIns="72875" wrap="square" tIns="364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300"/>
              <a:buNone/>
              <a:defRPr sz="13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5197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2504250" y="9676335"/>
            <a:ext cx="25515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53392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519750" y="555836"/>
            <a:ext cx="6520500" cy="20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519750" y="2779166"/>
            <a:ext cx="3213000" cy="6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25" lIns="72875" spcFirstLastPara="1" rIns="72875" wrap="square" tIns="3642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3827250" y="2779166"/>
            <a:ext cx="3213000" cy="6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25" lIns="72875" spcFirstLastPara="1" rIns="72875" wrap="square" tIns="3642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5197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2504250" y="9676335"/>
            <a:ext cx="25515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53392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520735" y="555836"/>
            <a:ext cx="6520500" cy="20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520735" y="2559251"/>
            <a:ext cx="31983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36425" lIns="72875" spcFirstLastPara="1" rIns="72875" wrap="square" tIns="364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20735" y="3813500"/>
            <a:ext cx="3198300" cy="56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25" lIns="72875" spcFirstLastPara="1" rIns="72875" wrap="square" tIns="3642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3827250" y="2559251"/>
            <a:ext cx="32139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36425" lIns="72875" spcFirstLastPara="1" rIns="72875" wrap="square" tIns="364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3827250" y="3813500"/>
            <a:ext cx="3213900" cy="56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25" lIns="72875" spcFirstLastPara="1" rIns="72875" wrap="square" tIns="3642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5197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2504250" y="9676335"/>
            <a:ext cx="25515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53392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519750" y="555836"/>
            <a:ext cx="6520500" cy="20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5197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2504250" y="9676335"/>
            <a:ext cx="25515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53392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5197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2504250" y="9676335"/>
            <a:ext cx="25515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53392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520735" y="696000"/>
            <a:ext cx="2438400" cy="24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6425" lIns="72875" spcFirstLastPara="1" rIns="72875" wrap="square" tIns="36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213984" y="1503169"/>
            <a:ext cx="3827400" cy="7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25" lIns="72875" spcFirstLastPara="1" rIns="72875" wrap="square" tIns="36425">
            <a:normAutofit/>
          </a:bodyPr>
          <a:lstStyle>
            <a:lvl1pPr indent="-4000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1pPr>
            <a:lvl2pPr indent="-3746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2pPr>
            <a:lvl3pPr indent="-355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365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indent="-3365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520735" y="3132000"/>
            <a:ext cx="2438400" cy="58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25" lIns="72875" spcFirstLastPara="1" rIns="72875" wrap="square" tIns="364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5197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2504250" y="9676335"/>
            <a:ext cx="25515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53392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520735" y="696000"/>
            <a:ext cx="2438400" cy="2436000"/>
          </a:xfrm>
          <a:prstGeom prst="rect">
            <a:avLst/>
          </a:prstGeom>
          <a:noFill/>
          <a:ln>
            <a:noFill/>
          </a:ln>
        </p:spPr>
        <p:txBody>
          <a:bodyPr anchorCtr="0" anchor="b" bIns="36425" lIns="72875" spcFirstLastPara="1" rIns="72875" wrap="square" tIns="36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3213984" y="1503169"/>
            <a:ext cx="3827400" cy="74193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520735" y="3132000"/>
            <a:ext cx="2438400" cy="58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25" lIns="72875" spcFirstLastPara="1" rIns="72875" wrap="square" tIns="3642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5197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2504250" y="9676335"/>
            <a:ext cx="25515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53392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519750" y="555836"/>
            <a:ext cx="6520500" cy="20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519750" y="2779166"/>
            <a:ext cx="6520500" cy="6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25" lIns="72875" spcFirstLastPara="1" rIns="72875" wrap="square" tIns="36425">
            <a:normAutofit/>
          </a:bodyPr>
          <a:lstStyle>
            <a:lvl1pPr indent="-3746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5197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2504250" y="9676335"/>
            <a:ext cx="25515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5339250" y="9676335"/>
            <a:ext cx="17010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425" lIns="72875" spcFirstLastPara="1" rIns="72875" wrap="square" tIns="36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00" y="133325"/>
            <a:ext cx="7308625" cy="1032572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5223692" y="9108110"/>
            <a:ext cx="19638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25" lIns="72875" spcFirstLastPara="1" rIns="72875" wrap="square" tIns="36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>
                <a:solidFill>
                  <a:srgbClr val="8DA9DB"/>
                </a:solidFill>
                <a:latin typeface="Verdana"/>
                <a:ea typeface="Verdana"/>
                <a:cs typeface="Verdana"/>
                <a:sym typeface="Verdana"/>
              </a:rPr>
              <a:t>Découvrez Pix avec [</a:t>
            </a:r>
            <a:r>
              <a:rPr b="0" i="0" lang="fr-FR" sz="1400" u="none" cap="none" strike="noStrike">
                <a:solidFill>
                  <a:srgbClr val="8DA9DB"/>
                </a:solidFill>
                <a:latin typeface="Verdana"/>
                <a:ea typeface="Verdana"/>
                <a:cs typeface="Verdana"/>
                <a:sym typeface="Verdana"/>
              </a:rPr>
              <a:t>Votre logo]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200c2e29203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3780" cy="101351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00c2e29203_0_1"/>
          <p:cNvSpPr txBox="1"/>
          <p:nvPr/>
        </p:nvSpPr>
        <p:spPr>
          <a:xfrm>
            <a:off x="5223692" y="9108110"/>
            <a:ext cx="19638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25" lIns="72875" spcFirstLastPara="1" rIns="72875" wrap="square" tIns="36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>
                <a:solidFill>
                  <a:srgbClr val="8DA9DB"/>
                </a:solidFill>
                <a:latin typeface="Verdana"/>
                <a:ea typeface="Verdana"/>
                <a:cs typeface="Verdana"/>
                <a:sym typeface="Verdana"/>
              </a:rPr>
              <a:t>Découvrez Pix avec [</a:t>
            </a:r>
            <a:r>
              <a:rPr b="0" i="0" lang="fr-FR" sz="1400" u="none" cap="none" strike="noStrike">
                <a:solidFill>
                  <a:srgbClr val="8DA9DB"/>
                </a:solidFill>
                <a:latin typeface="Verdana"/>
                <a:ea typeface="Verdana"/>
                <a:cs typeface="Verdana"/>
                <a:sym typeface="Verdana"/>
              </a:rPr>
              <a:t>Votre logo]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200c2e29203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65271" cy="101351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200c2e29203_0_8"/>
          <p:cNvSpPr txBox="1"/>
          <p:nvPr/>
        </p:nvSpPr>
        <p:spPr>
          <a:xfrm>
            <a:off x="5223692" y="9108110"/>
            <a:ext cx="19638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6425" lIns="72875" spcFirstLastPara="1" rIns="72875" wrap="square" tIns="36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>
                <a:solidFill>
                  <a:srgbClr val="8DA9DB"/>
                </a:solidFill>
                <a:latin typeface="Verdana"/>
                <a:ea typeface="Verdana"/>
                <a:cs typeface="Verdana"/>
                <a:sym typeface="Verdana"/>
              </a:rPr>
              <a:t>Découvrez Pix avec [</a:t>
            </a:r>
            <a:r>
              <a:rPr b="0" i="0" lang="fr-FR" sz="1400" u="none" cap="none" strike="noStrike">
                <a:solidFill>
                  <a:srgbClr val="8DA9DB"/>
                </a:solidFill>
                <a:latin typeface="Verdana"/>
                <a:ea typeface="Verdana"/>
                <a:cs typeface="Verdana"/>
                <a:sym typeface="Verdana"/>
              </a:rPr>
              <a:t>Votre logo]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2021-02-11T14:07:15Z</dcterms:created>
  <dc:creator>Microsoft Office User</dc:creator>
</cp:coreProperties>
</file>